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89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2025-03-20 (Thu)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389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2025-03-20 (Thu)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368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2025-03-20 (Thu)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990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2025-03-20 (Thu)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2025-03-20 (Thu)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8545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2025-03-20 (Thu)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294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2025-03-20 (Thu)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7282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2025-03-20 (Thu)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02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2025-03-20 (Thu)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0902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2025-03-20 (Thu)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2025-03-20 (Thu)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204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26558-C177-4F06-8FAE-868E1C338E15}" type="datetimeFigureOut">
              <a:rPr lang="ko-KR" altLang="en-US" smtClean="0"/>
              <a:t>2025-03-20 (Thu)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98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44AECB7C-01AF-CF48-7EB9-A8CB041AE1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816895A4-BF23-1E00-F8AE-96A340FCCF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27934"/>
            <a:ext cx="899592" cy="899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358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화면 슬라이드 쇼(16:9)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INNON</dc:creator>
  <cp:lastModifiedBy>InnoN Laptop</cp:lastModifiedBy>
  <cp:revision>9</cp:revision>
  <dcterms:created xsi:type="dcterms:W3CDTF">2023-03-09T01:10:02Z</dcterms:created>
  <dcterms:modified xsi:type="dcterms:W3CDTF">2025-03-20T06:24:50Z</dcterms:modified>
</cp:coreProperties>
</file>